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о\Desktop\ФОТО КЛУБ\ВЫПУСКНОЙ\2016\садик\P1030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про\Desktop\ФОТО КЛУБ\ВЫПУСКНОЙ\2016\садик\P103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28" name="Picture 4" descr="C:\Users\про\Desktop\ФОТО КЛУБ\ВЫПУСКНОЙ\2016\школа\P1030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0"/>
            <a:ext cx="4571999" cy="3429000"/>
          </a:xfrm>
          <a:prstGeom prst="rect">
            <a:avLst/>
          </a:prstGeom>
          <a:noFill/>
        </p:spPr>
      </p:pic>
      <p:pic>
        <p:nvPicPr>
          <p:cNvPr id="1029" name="Picture 5" descr="C:\Users\про\Desktop\ФОТО КЛУБ\ВЫПУСКНОЙ\2016\школа\P1030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 ПЕТРОВСКОМ СЕЛЬСКОМ ПОСЕЛЕНИИ ПРОШЛИ ВЫПУСКНЫЕ ВЕЧЕРА В ДЕТСКОМ САДУ И НАЧАЛЬНОЙ ШКОЛЕ.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2</cp:revision>
  <dcterms:created xsi:type="dcterms:W3CDTF">2016-06-06T08:20:19Z</dcterms:created>
  <dcterms:modified xsi:type="dcterms:W3CDTF">2016-06-06T08:39:05Z</dcterms:modified>
</cp:coreProperties>
</file>